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0" r:id="rId3"/>
    <p:sldId id="271" r:id="rId4"/>
    <p:sldId id="309" r:id="rId5"/>
    <p:sldId id="279" r:id="rId6"/>
    <p:sldId id="276" r:id="rId7"/>
    <p:sldId id="287" r:id="rId8"/>
    <p:sldId id="288" r:id="rId9"/>
    <p:sldId id="289" r:id="rId10"/>
    <p:sldId id="297" r:id="rId11"/>
    <p:sldId id="298" r:id="rId12"/>
    <p:sldId id="310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76" autoAdjust="0"/>
  </p:normalViewPr>
  <p:slideViewPr>
    <p:cSldViewPr>
      <p:cViewPr varScale="1">
        <p:scale>
          <a:sx n="58" d="100"/>
          <a:sy n="58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5AEAC-783D-4C9B-B556-A38AE77AFF5D}" type="datetimeFigureOut">
              <a:rPr lang="nl-NL" smtClean="0"/>
              <a:t>7-10-2016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0F86C-F483-4B2B-B2BC-D326005EA8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2664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BF79C-72DE-4ED6-B2D0-0CC18A979C8F}" type="datetimeFigureOut">
              <a:rPr lang="nl-NL" smtClean="0"/>
              <a:t>7-10-2016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1F38D-9B5F-4D02-99A7-6E66FF069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230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Soms volstaat de alledaagse communicatie echter niet. Er moet formeel overleg worden gevoerd:</a:t>
            </a:r>
          </a:p>
          <a:p>
            <a:pPr marL="0" indent="0">
              <a:buNone/>
            </a:pPr>
            <a:r>
              <a:rPr lang="nl-NL" dirty="0" smtClean="0"/>
              <a:t>Mensen gaan bij elkaar zitten om punten die vooraf zijn afgesproken (agenda), met elkaar te bespreken. De resultaten van het gesprek worden op papier vastgelegd (notulen/groepsevaluatie)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Er wordt vergaderd.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1F38D-9B5F-4D02-99A7-6E66FF06926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469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Alle vergaderingen hebben een paar zaken gemeen.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Ze hebben een zakelijk doel of een praktisch nut.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Een gezellig gesprek op het bedrijf onder het genot van een drankje is geen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vergadering, ook al gaat het soms over het werk. Bij een vergadering staat van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tevoren vast dat het om zakelijke, praktische onderwerpen gaat.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Er is een agenda of een programma.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De deelnemers aan een vergadering moeten van tevoren weten over welke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onderwerpen er zal worden gepraat. Iemand moet dus een agenda hebben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opgesteld.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Eén van de aanwezigen moet zorgen voor een goed verloop.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Iedere vergadering heeft een voorzitter. De voorzitter zorgt ervoor dat iedereen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aan het woord kan komen en dat de deelnemers zich houden aan het onderwerp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 op de agenda staat.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Er wordt een verslag gemaakt van de gebeurtenissen.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Bij elke vergadering moet op zijn minst worden opgeschreven wat er is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afgesproken en wat er moet gebeuren.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1F38D-9B5F-4D02-99A7-6E66FF06926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836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deprovenier.nl/Contact/Vrage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loesje.nl/posters/nl1201_3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bano.eu/geen-categorie/efficient-vergaderen-hoe-doe-je-da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259632" y="1412776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Communicatie</a:t>
            </a:r>
            <a:br>
              <a:rPr lang="nl-NL" sz="3600" b="1" dirty="0" smtClean="0">
                <a:latin typeface="Arial" pitchFamily="34" charset="0"/>
                <a:cs typeface="Arial" pitchFamily="34" charset="0"/>
              </a:rPr>
            </a:br>
            <a:endParaRPr lang="nl-NL" sz="20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 de vergadering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Notulist werkt aantekeningen uit tot leesbaar verslag </a:t>
            </a:r>
            <a:r>
              <a:rPr lang="nl-NL" sz="3600" b="1" dirty="0" smtClean="0"/>
              <a:t>én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Alle besluiten die moeten worden uitgevoerd worden opgenomen in de notulen: </a:t>
            </a:r>
            <a:r>
              <a:rPr lang="nl-NL" dirty="0"/>
              <a:t>wie doet wat, wanneer en met welk resultaat</a:t>
            </a:r>
            <a:r>
              <a:rPr lang="nl-NL" dirty="0" smtClean="0"/>
              <a:t>? </a:t>
            </a:r>
            <a:r>
              <a:rPr lang="nl-NL" b="1" dirty="0" smtClean="0"/>
              <a:t>(ACTIELIJST)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536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 over vergaderen</a:t>
            </a:r>
            <a:endParaRPr lang="nl-NL" dirty="0"/>
          </a:p>
        </p:txBody>
      </p:sp>
      <p:pic>
        <p:nvPicPr>
          <p:cNvPr id="4098" name="Picture 2" descr="Afbeeldingsresultaat voor vrage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6279895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73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Maak binnen je groepje een functiebeschrijving (één A4) voor de voorzitter.</a:t>
            </a:r>
          </a:p>
          <a:p>
            <a:r>
              <a:rPr lang="nl-NL" dirty="0" smtClean="0"/>
              <a:t>Doe hetzelfde voor de notulist en deelnemer.</a:t>
            </a:r>
            <a:endParaRPr lang="nl-NL" dirty="0"/>
          </a:p>
          <a:p>
            <a:r>
              <a:rPr lang="nl-NL" dirty="0" smtClean="0"/>
              <a:t>In de functiebeschrijving staan in ieder geval de functies en taken, op welke manieren je je taak kunt aanpakken en welke uitdagingen er zijn binnen de taak.</a:t>
            </a:r>
          </a:p>
          <a:p>
            <a:r>
              <a:rPr lang="nl-NL" dirty="0" smtClean="0"/>
              <a:t>Maak een vast format (vaste punten) waaruit de voorzitter, notulist en deelnemer werken. Denk hierbij aan vaste agenda punten, opbouw notulen, enzovoorts.</a:t>
            </a:r>
          </a:p>
        </p:txBody>
      </p:sp>
    </p:spTree>
    <p:extLst>
      <p:ext uri="{BB962C8B-B14F-4D97-AF65-F5344CB8AC3E}">
        <p14:creationId xmlns:p14="http://schemas.microsoft.com/office/powerpoint/2010/main" val="33815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Lesinhoud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 van de les</a:t>
            </a:r>
          </a:p>
          <a:p>
            <a:r>
              <a:rPr lang="nl-NL" dirty="0" smtClean="0"/>
              <a:t>Terugblik</a:t>
            </a:r>
          </a:p>
          <a:p>
            <a:r>
              <a:rPr lang="nl-NL" dirty="0" smtClean="0"/>
              <a:t>Stof over vergaderen</a:t>
            </a:r>
          </a:p>
          <a:p>
            <a:r>
              <a:rPr lang="nl-NL" dirty="0" smtClean="0"/>
              <a:t>Vragen</a:t>
            </a:r>
          </a:p>
        </p:txBody>
      </p:sp>
    </p:spTree>
    <p:extLst>
      <p:ext uri="{BB962C8B-B14F-4D97-AF65-F5344CB8AC3E}">
        <p14:creationId xmlns:p14="http://schemas.microsoft.com/office/powerpoint/2010/main" val="242533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student kan, aan het einde van de les, benoemen wat vergaderen is, wat er nodig is voor een vergadering en welke rollen er zijn binnen een vergadering.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vergaderen?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Start van de samenwerking is overleg. </a:t>
            </a:r>
          </a:p>
          <a:p>
            <a:pPr marL="0" indent="0">
              <a:buNone/>
            </a:pPr>
            <a:r>
              <a:rPr lang="nl-NL" dirty="0" smtClean="0"/>
              <a:t>Kunnen overleggen is een voorwaarden om samen te kunnen werken.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199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Vergaderen: gebruik van communicatie in overleg met anderen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1640" y="1196752"/>
            <a:ext cx="6635080" cy="4929411"/>
          </a:xfrm>
        </p:spPr>
        <p:txBody>
          <a:bodyPr/>
          <a:lstStyle/>
          <a:p>
            <a:endParaRPr lang="nl-NL" dirty="0" smtClean="0"/>
          </a:p>
          <a:p>
            <a:r>
              <a:rPr lang="nl-NL" sz="2400" dirty="0" smtClean="0"/>
              <a:t>Vergaderen leer je door te doen, niet door er alleen over te lezen</a:t>
            </a:r>
          </a:p>
          <a:p>
            <a:r>
              <a:rPr lang="nl-NL" sz="2400" dirty="0"/>
              <a:t>Wekelijks vergaderen bij IBS in eigen werkgroep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Afbeeldingsresultaat voor vergaderen loesj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604" y="3068960"/>
            <a:ext cx="2531435" cy="3572775"/>
          </a:xfrm>
          <a:prstGeom prst="rect">
            <a:avLst/>
          </a:prstGeom>
          <a:noFill/>
          <a:ln w="38100">
            <a:solidFill>
              <a:srgbClr val="92D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09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Vergaderen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Wat is vergaderen?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Wanneer vergader je?</a:t>
            </a:r>
          </a:p>
          <a:p>
            <a:pPr marL="0" indent="0">
              <a:buNone/>
            </a:pPr>
            <a:r>
              <a:rPr lang="nl-NL" dirty="0" smtClean="0"/>
              <a:t>Als alledaagse communicatie niet voldoende is. Meestal in projectgroepen, in teams op de werkvloer enzovoorts.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Formeel overleg. Wát???</a:t>
            </a:r>
          </a:p>
          <a:p>
            <a:pPr marL="0" indent="0">
              <a:buNone/>
            </a:pPr>
            <a:r>
              <a:rPr lang="nl-NL" dirty="0" smtClean="0"/>
              <a:t>Mensen </a:t>
            </a:r>
            <a:r>
              <a:rPr lang="nl-NL" dirty="0"/>
              <a:t>gaan bij elkaar zitten om punten die vooraf zijn </a:t>
            </a:r>
            <a:r>
              <a:rPr lang="nl-NL" dirty="0" smtClean="0"/>
              <a:t>afgesproken </a:t>
            </a:r>
            <a:r>
              <a:rPr lang="nl-NL" b="1" dirty="0" smtClean="0"/>
              <a:t>(agenda) </a:t>
            </a:r>
            <a:r>
              <a:rPr lang="nl-NL" dirty="0"/>
              <a:t>met elkaar </a:t>
            </a:r>
            <a:r>
              <a:rPr lang="nl-NL" dirty="0" smtClean="0"/>
              <a:t>te bespreken</a:t>
            </a:r>
            <a:r>
              <a:rPr lang="nl-NL" dirty="0"/>
              <a:t>. </a:t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De </a:t>
            </a:r>
            <a:r>
              <a:rPr lang="nl-NL" dirty="0"/>
              <a:t>resultaten van het gesprek worden op papier </a:t>
            </a:r>
            <a:r>
              <a:rPr lang="nl-NL" dirty="0" smtClean="0"/>
              <a:t>vastgelegd </a:t>
            </a:r>
            <a:r>
              <a:rPr lang="nl-NL" b="1" dirty="0" smtClean="0"/>
              <a:t>(notulen/groepsevaluatie)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Er wordt vergaderd</a:t>
            </a:r>
            <a:r>
              <a:rPr lang="nl-NL" dirty="0"/>
              <a:t>.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1026" name="Picture 2" descr="Afbeeldingsresultaat voor vergaderen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941" y="116632"/>
            <a:ext cx="3552329" cy="155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97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van een vergadering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4884" y="1628800"/>
            <a:ext cx="6635080" cy="4929411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Zakelijk </a:t>
            </a:r>
            <a:r>
              <a:rPr lang="nl-NL" dirty="0"/>
              <a:t>doel of een praktisch </a:t>
            </a:r>
            <a:r>
              <a:rPr lang="nl-NL" dirty="0" smtClean="0"/>
              <a:t>nut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Het gaat om zakelijke</a:t>
            </a:r>
            <a:r>
              <a:rPr lang="nl-NL" dirty="0"/>
              <a:t>, praktische </a:t>
            </a:r>
            <a:r>
              <a:rPr lang="nl-NL" dirty="0" smtClean="0"/>
              <a:t>onderwerpen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Er </a:t>
            </a:r>
            <a:r>
              <a:rPr lang="nl-NL" dirty="0"/>
              <a:t>is een agenda of een </a:t>
            </a:r>
            <a:r>
              <a:rPr lang="nl-NL" dirty="0" smtClean="0"/>
              <a:t>programma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Eén </a:t>
            </a:r>
            <a:r>
              <a:rPr lang="nl-NL" dirty="0"/>
              <a:t>van de aanwezigen moet zorgen voor een goed </a:t>
            </a:r>
            <a:r>
              <a:rPr lang="nl-NL" dirty="0" smtClean="0"/>
              <a:t>verloop, de </a:t>
            </a:r>
            <a:r>
              <a:rPr lang="nl-NL" b="1" dirty="0" smtClean="0"/>
              <a:t>voorzitter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Notulen: er </a:t>
            </a:r>
            <a:r>
              <a:rPr lang="nl-NL" dirty="0"/>
              <a:t>wordt een verslag gemaakt van de </a:t>
            </a:r>
            <a:r>
              <a:rPr lang="nl-NL" dirty="0" smtClean="0"/>
              <a:t>gebeurtenissen, van hetgeen is afgesproken en van wat er moet gebeuren.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4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vergadering in vogelvlucht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Vaste agendapunten, wisselende agendapunten en vaste agendapunten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Leidt </a:t>
            </a:r>
            <a:r>
              <a:rPr lang="nl-NL" dirty="0"/>
              <a:t>tot de volgende standaardindeling van een vergadering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– opening;</a:t>
            </a:r>
          </a:p>
          <a:p>
            <a:pPr marL="0" indent="0">
              <a:buNone/>
            </a:pPr>
            <a:r>
              <a:rPr lang="nl-NL" dirty="0"/>
              <a:t>– agenda opstellen;</a:t>
            </a:r>
          </a:p>
          <a:p>
            <a:pPr marL="0" indent="0">
              <a:buNone/>
            </a:pPr>
            <a:r>
              <a:rPr lang="nl-NL" dirty="0" smtClean="0"/>
              <a:t>– notulen </a:t>
            </a:r>
            <a:r>
              <a:rPr lang="nl-NL" dirty="0"/>
              <a:t>bespreken;</a:t>
            </a:r>
          </a:p>
          <a:p>
            <a:pPr marL="0" indent="0">
              <a:buNone/>
            </a:pPr>
            <a:r>
              <a:rPr lang="nl-NL" dirty="0"/>
              <a:t>– </a:t>
            </a:r>
            <a:r>
              <a:rPr lang="nl-NL" dirty="0" smtClean="0"/>
              <a:t>ingekomen/gemaakte </a:t>
            </a:r>
            <a:r>
              <a:rPr lang="nl-NL" dirty="0"/>
              <a:t>stukken;</a:t>
            </a:r>
          </a:p>
          <a:p>
            <a:pPr marL="0" indent="0">
              <a:buNone/>
            </a:pPr>
            <a:r>
              <a:rPr lang="nl-NL" dirty="0" smtClean="0"/>
              <a:t>– </a:t>
            </a:r>
            <a:r>
              <a:rPr lang="nl-NL" dirty="0"/>
              <a:t>mededelingen;</a:t>
            </a:r>
          </a:p>
          <a:p>
            <a:pPr marL="0" indent="0">
              <a:buNone/>
            </a:pPr>
            <a:r>
              <a:rPr lang="nl-NL" dirty="0"/>
              <a:t>– rondvraag;</a:t>
            </a:r>
          </a:p>
          <a:p>
            <a:pPr marL="0" indent="0">
              <a:buNone/>
            </a:pPr>
            <a:r>
              <a:rPr lang="nl-NL" dirty="0"/>
              <a:t>– sluiting.</a:t>
            </a:r>
          </a:p>
        </p:txBody>
      </p:sp>
    </p:spTree>
    <p:extLst>
      <p:ext uri="{BB962C8B-B14F-4D97-AF65-F5344CB8AC3E}">
        <p14:creationId xmlns:p14="http://schemas.microsoft.com/office/powerpoint/2010/main" val="102950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Opening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De voorzitter opent de vergadering. </a:t>
            </a:r>
            <a:endParaRPr lang="nl-NL" dirty="0" smtClean="0"/>
          </a:p>
          <a:p>
            <a:r>
              <a:rPr lang="nl-NL" dirty="0" smtClean="0"/>
              <a:t>Notulist begint te schrijven</a:t>
            </a:r>
          </a:p>
          <a:p>
            <a:r>
              <a:rPr lang="nl-NL" dirty="0" smtClean="0"/>
              <a:t>Voorzitter meldt evt. afwezigheid deelnemers</a:t>
            </a:r>
          </a:p>
          <a:p>
            <a:r>
              <a:rPr lang="nl-NL" dirty="0" smtClean="0"/>
              <a:t>Aan- en afwezigheidsregistratie door notulist</a:t>
            </a:r>
          </a:p>
          <a:p>
            <a:r>
              <a:rPr lang="nl-NL" dirty="0" smtClean="0"/>
              <a:t>Notulist noteert of de afwezigen met- of zonder kennisgeving afwezig waren (zie samenwerkingscontract IBS)</a:t>
            </a:r>
            <a:br>
              <a:rPr lang="nl-NL" dirty="0" smtClean="0"/>
            </a:b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918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633</Words>
  <Application>Microsoft Office PowerPoint</Application>
  <PresentationFormat>Diavoorstelling (4:3)</PresentationFormat>
  <Paragraphs>85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Lesinhoud </vt:lpstr>
      <vt:lpstr>Doel vandaag</vt:lpstr>
      <vt:lpstr>Waarom vergaderen?</vt:lpstr>
      <vt:lpstr>Vergaderen: gebruik van communicatie in overleg met anderen</vt:lpstr>
      <vt:lpstr>Vergaderen</vt:lpstr>
      <vt:lpstr>Kenmerken van een vergadering</vt:lpstr>
      <vt:lpstr>De vergadering in vogelvlucht</vt:lpstr>
      <vt:lpstr>Opening </vt:lpstr>
      <vt:lpstr>Na de vergadering</vt:lpstr>
      <vt:lpstr>Vragen over vergaderen</vt:lpstr>
      <vt:lpstr>Opdracht!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Merel Verhofstadt</cp:lastModifiedBy>
  <cp:revision>85</cp:revision>
  <dcterms:created xsi:type="dcterms:W3CDTF">2013-11-15T15:05:42Z</dcterms:created>
  <dcterms:modified xsi:type="dcterms:W3CDTF">2016-10-07T07:32:47Z</dcterms:modified>
</cp:coreProperties>
</file>